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2"/>
  </p:notesMasterIdLst>
  <p:sldIdLst>
    <p:sldId id="256" r:id="rId2"/>
    <p:sldId id="259" r:id="rId3"/>
    <p:sldId id="260" r:id="rId4"/>
    <p:sldId id="261" r:id="rId5"/>
    <p:sldId id="257" r:id="rId6"/>
    <p:sldId id="258" r:id="rId7"/>
    <p:sldId id="262" r:id="rId8"/>
    <p:sldId id="263" r:id="rId9"/>
    <p:sldId id="264" r:id="rId10"/>
    <p:sldId id="265" r:id="rId11"/>
  </p:sldIdLst>
  <p:sldSz cx="8350250" cy="469741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05"/>
    <p:restoredTop sz="95039"/>
  </p:normalViewPr>
  <p:slideViewPr>
    <p:cSldViewPr snapToGrid="0" snapToObjects="1">
      <p:cViewPr>
        <p:scale>
          <a:sx n="72" d="100"/>
          <a:sy n="72" d="100"/>
        </p:scale>
        <p:origin x="1536" y="1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1380FF-3A3D-5A43-AAF4-849D93252EA4}" type="datetimeFigureOut">
              <a:rPr lang="en-US" smtClean="0"/>
              <a:t>7/6/18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903199-FAC1-0743-BB2D-604A77E33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705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3781" y="768767"/>
            <a:ext cx="6262688" cy="1635396"/>
          </a:xfrm>
        </p:spPr>
        <p:txBody>
          <a:bodyPr anchor="b"/>
          <a:lstStyle>
            <a:lvl1pPr algn="ctr">
              <a:defRPr sz="410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43781" y="2467230"/>
            <a:ext cx="6262688" cy="1134120"/>
          </a:xfrm>
        </p:spPr>
        <p:txBody>
          <a:bodyPr/>
          <a:lstStyle>
            <a:lvl1pPr marL="0" indent="0" algn="ctr">
              <a:buNone/>
              <a:defRPr sz="1644"/>
            </a:lvl1pPr>
            <a:lvl2pPr marL="313136" indent="0" algn="ctr">
              <a:buNone/>
              <a:defRPr sz="1370"/>
            </a:lvl2pPr>
            <a:lvl3pPr marL="626273" indent="0" algn="ctr">
              <a:buNone/>
              <a:defRPr sz="1233"/>
            </a:lvl3pPr>
            <a:lvl4pPr marL="939409" indent="0" algn="ctr">
              <a:buNone/>
              <a:defRPr sz="1096"/>
            </a:lvl4pPr>
            <a:lvl5pPr marL="1252545" indent="0" algn="ctr">
              <a:buNone/>
              <a:defRPr sz="1096"/>
            </a:lvl5pPr>
            <a:lvl6pPr marL="1565681" indent="0" algn="ctr">
              <a:buNone/>
              <a:defRPr sz="1096"/>
            </a:lvl6pPr>
            <a:lvl7pPr marL="1878818" indent="0" algn="ctr">
              <a:buNone/>
              <a:defRPr sz="1096"/>
            </a:lvl7pPr>
            <a:lvl8pPr marL="2191954" indent="0" algn="ctr">
              <a:buNone/>
              <a:defRPr sz="1096"/>
            </a:lvl8pPr>
            <a:lvl9pPr marL="2505090" indent="0" algn="ctr">
              <a:buNone/>
              <a:defRPr sz="1096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647" y="250094"/>
            <a:ext cx="1800523" cy="39808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4080" y="250094"/>
            <a:ext cx="5297190" cy="39808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730" y="1171092"/>
            <a:ext cx="7202091" cy="1953993"/>
          </a:xfrm>
        </p:spPr>
        <p:txBody>
          <a:bodyPr anchor="b"/>
          <a:lstStyle>
            <a:lvl1pPr>
              <a:defRPr sz="410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730" y="3143570"/>
            <a:ext cx="7202091" cy="1027559"/>
          </a:xfrm>
        </p:spPr>
        <p:txBody>
          <a:bodyPr/>
          <a:lstStyle>
            <a:lvl1pPr marL="0" indent="0">
              <a:buNone/>
              <a:defRPr sz="1644">
                <a:solidFill>
                  <a:schemeClr val="tx1">
                    <a:tint val="75000"/>
                  </a:schemeClr>
                </a:solidFill>
              </a:defRPr>
            </a:lvl1pPr>
            <a:lvl2pPr marL="313136" indent="0">
              <a:buNone/>
              <a:defRPr sz="1370">
                <a:solidFill>
                  <a:schemeClr val="tx1">
                    <a:tint val="75000"/>
                  </a:schemeClr>
                </a:solidFill>
              </a:defRPr>
            </a:lvl2pPr>
            <a:lvl3pPr marL="626273" indent="0">
              <a:buNone/>
              <a:defRPr sz="1233">
                <a:solidFill>
                  <a:schemeClr val="tx1">
                    <a:tint val="75000"/>
                  </a:schemeClr>
                </a:solidFill>
              </a:defRPr>
            </a:lvl3pPr>
            <a:lvl4pPr marL="939409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4pPr>
            <a:lvl5pPr marL="1252545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5pPr>
            <a:lvl6pPr marL="1565681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6pPr>
            <a:lvl7pPr marL="1878818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7pPr>
            <a:lvl8pPr marL="2191954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8pPr>
            <a:lvl9pPr marL="2505090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4080" y="1250469"/>
            <a:ext cx="3548856" cy="29804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27314" y="1250469"/>
            <a:ext cx="3548856" cy="29804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167" y="250094"/>
            <a:ext cx="7202091" cy="9079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5168" y="1151519"/>
            <a:ext cx="3532547" cy="564342"/>
          </a:xfrm>
        </p:spPr>
        <p:txBody>
          <a:bodyPr anchor="b"/>
          <a:lstStyle>
            <a:lvl1pPr marL="0" indent="0">
              <a:buNone/>
              <a:defRPr sz="1644" b="1"/>
            </a:lvl1pPr>
            <a:lvl2pPr marL="313136" indent="0">
              <a:buNone/>
              <a:defRPr sz="1370" b="1"/>
            </a:lvl2pPr>
            <a:lvl3pPr marL="626273" indent="0">
              <a:buNone/>
              <a:defRPr sz="1233" b="1"/>
            </a:lvl3pPr>
            <a:lvl4pPr marL="939409" indent="0">
              <a:buNone/>
              <a:defRPr sz="1096" b="1"/>
            </a:lvl4pPr>
            <a:lvl5pPr marL="1252545" indent="0">
              <a:buNone/>
              <a:defRPr sz="1096" b="1"/>
            </a:lvl5pPr>
            <a:lvl6pPr marL="1565681" indent="0">
              <a:buNone/>
              <a:defRPr sz="1096" b="1"/>
            </a:lvl6pPr>
            <a:lvl7pPr marL="1878818" indent="0">
              <a:buNone/>
              <a:defRPr sz="1096" b="1"/>
            </a:lvl7pPr>
            <a:lvl8pPr marL="2191954" indent="0">
              <a:buNone/>
              <a:defRPr sz="1096" b="1"/>
            </a:lvl8pPr>
            <a:lvl9pPr marL="2505090" indent="0">
              <a:buNone/>
              <a:defRPr sz="109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5168" y="1715861"/>
            <a:ext cx="3532547" cy="2523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27314" y="1151519"/>
            <a:ext cx="3549944" cy="564342"/>
          </a:xfrm>
        </p:spPr>
        <p:txBody>
          <a:bodyPr anchor="b"/>
          <a:lstStyle>
            <a:lvl1pPr marL="0" indent="0">
              <a:buNone/>
              <a:defRPr sz="1644" b="1"/>
            </a:lvl1pPr>
            <a:lvl2pPr marL="313136" indent="0">
              <a:buNone/>
              <a:defRPr sz="1370" b="1"/>
            </a:lvl2pPr>
            <a:lvl3pPr marL="626273" indent="0">
              <a:buNone/>
              <a:defRPr sz="1233" b="1"/>
            </a:lvl3pPr>
            <a:lvl4pPr marL="939409" indent="0">
              <a:buNone/>
              <a:defRPr sz="1096" b="1"/>
            </a:lvl4pPr>
            <a:lvl5pPr marL="1252545" indent="0">
              <a:buNone/>
              <a:defRPr sz="1096" b="1"/>
            </a:lvl5pPr>
            <a:lvl6pPr marL="1565681" indent="0">
              <a:buNone/>
              <a:defRPr sz="1096" b="1"/>
            </a:lvl6pPr>
            <a:lvl7pPr marL="1878818" indent="0">
              <a:buNone/>
              <a:defRPr sz="1096" b="1"/>
            </a:lvl7pPr>
            <a:lvl8pPr marL="2191954" indent="0">
              <a:buNone/>
              <a:defRPr sz="1096" b="1"/>
            </a:lvl8pPr>
            <a:lvl9pPr marL="2505090" indent="0">
              <a:buNone/>
              <a:defRPr sz="109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27314" y="1715861"/>
            <a:ext cx="3549944" cy="2523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168" y="313161"/>
            <a:ext cx="2693173" cy="1096063"/>
          </a:xfrm>
        </p:spPr>
        <p:txBody>
          <a:bodyPr anchor="b"/>
          <a:lstStyle>
            <a:lvl1pPr>
              <a:defRPr sz="219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9944" y="676341"/>
            <a:ext cx="4227314" cy="3338208"/>
          </a:xfrm>
        </p:spPr>
        <p:txBody>
          <a:bodyPr/>
          <a:lstStyle>
            <a:lvl1pPr>
              <a:defRPr sz="2192"/>
            </a:lvl1pPr>
            <a:lvl2pPr>
              <a:defRPr sz="1918"/>
            </a:lvl2pPr>
            <a:lvl3pPr>
              <a:defRPr sz="1644"/>
            </a:lvl3pPr>
            <a:lvl4pPr>
              <a:defRPr sz="1370"/>
            </a:lvl4pPr>
            <a:lvl5pPr>
              <a:defRPr sz="1370"/>
            </a:lvl5pPr>
            <a:lvl6pPr>
              <a:defRPr sz="1370"/>
            </a:lvl6pPr>
            <a:lvl7pPr>
              <a:defRPr sz="1370"/>
            </a:lvl7pPr>
            <a:lvl8pPr>
              <a:defRPr sz="1370"/>
            </a:lvl8pPr>
            <a:lvl9pPr>
              <a:defRPr sz="137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5168" y="1409224"/>
            <a:ext cx="2693173" cy="2610762"/>
          </a:xfrm>
        </p:spPr>
        <p:txBody>
          <a:bodyPr/>
          <a:lstStyle>
            <a:lvl1pPr marL="0" indent="0">
              <a:buNone/>
              <a:defRPr sz="1096"/>
            </a:lvl1pPr>
            <a:lvl2pPr marL="313136" indent="0">
              <a:buNone/>
              <a:defRPr sz="959"/>
            </a:lvl2pPr>
            <a:lvl3pPr marL="626273" indent="0">
              <a:buNone/>
              <a:defRPr sz="822"/>
            </a:lvl3pPr>
            <a:lvl4pPr marL="939409" indent="0">
              <a:buNone/>
              <a:defRPr sz="685"/>
            </a:lvl4pPr>
            <a:lvl5pPr marL="1252545" indent="0">
              <a:buNone/>
              <a:defRPr sz="685"/>
            </a:lvl5pPr>
            <a:lvl6pPr marL="1565681" indent="0">
              <a:buNone/>
              <a:defRPr sz="685"/>
            </a:lvl6pPr>
            <a:lvl7pPr marL="1878818" indent="0">
              <a:buNone/>
              <a:defRPr sz="685"/>
            </a:lvl7pPr>
            <a:lvl8pPr marL="2191954" indent="0">
              <a:buNone/>
              <a:defRPr sz="685"/>
            </a:lvl8pPr>
            <a:lvl9pPr marL="2505090" indent="0">
              <a:buNone/>
              <a:defRPr sz="68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168" y="313161"/>
            <a:ext cx="2693173" cy="1096063"/>
          </a:xfrm>
        </p:spPr>
        <p:txBody>
          <a:bodyPr anchor="b"/>
          <a:lstStyle>
            <a:lvl1pPr>
              <a:defRPr sz="219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49944" y="676341"/>
            <a:ext cx="4227314" cy="3338208"/>
          </a:xfrm>
        </p:spPr>
        <p:txBody>
          <a:bodyPr anchor="t"/>
          <a:lstStyle>
            <a:lvl1pPr marL="0" indent="0">
              <a:buNone/>
              <a:defRPr sz="2192"/>
            </a:lvl1pPr>
            <a:lvl2pPr marL="313136" indent="0">
              <a:buNone/>
              <a:defRPr sz="1918"/>
            </a:lvl2pPr>
            <a:lvl3pPr marL="626273" indent="0">
              <a:buNone/>
              <a:defRPr sz="1644"/>
            </a:lvl3pPr>
            <a:lvl4pPr marL="939409" indent="0">
              <a:buNone/>
              <a:defRPr sz="1370"/>
            </a:lvl4pPr>
            <a:lvl5pPr marL="1252545" indent="0">
              <a:buNone/>
              <a:defRPr sz="1370"/>
            </a:lvl5pPr>
            <a:lvl6pPr marL="1565681" indent="0">
              <a:buNone/>
              <a:defRPr sz="1370"/>
            </a:lvl6pPr>
            <a:lvl7pPr marL="1878818" indent="0">
              <a:buNone/>
              <a:defRPr sz="1370"/>
            </a:lvl7pPr>
            <a:lvl8pPr marL="2191954" indent="0">
              <a:buNone/>
              <a:defRPr sz="1370"/>
            </a:lvl8pPr>
            <a:lvl9pPr marL="2505090" indent="0">
              <a:buNone/>
              <a:defRPr sz="137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5168" y="1409224"/>
            <a:ext cx="2693173" cy="2610762"/>
          </a:xfrm>
        </p:spPr>
        <p:txBody>
          <a:bodyPr/>
          <a:lstStyle>
            <a:lvl1pPr marL="0" indent="0">
              <a:buNone/>
              <a:defRPr sz="1096"/>
            </a:lvl1pPr>
            <a:lvl2pPr marL="313136" indent="0">
              <a:buNone/>
              <a:defRPr sz="959"/>
            </a:lvl2pPr>
            <a:lvl3pPr marL="626273" indent="0">
              <a:buNone/>
              <a:defRPr sz="822"/>
            </a:lvl3pPr>
            <a:lvl4pPr marL="939409" indent="0">
              <a:buNone/>
              <a:defRPr sz="685"/>
            </a:lvl4pPr>
            <a:lvl5pPr marL="1252545" indent="0">
              <a:buNone/>
              <a:defRPr sz="685"/>
            </a:lvl5pPr>
            <a:lvl6pPr marL="1565681" indent="0">
              <a:buNone/>
              <a:defRPr sz="685"/>
            </a:lvl6pPr>
            <a:lvl7pPr marL="1878818" indent="0">
              <a:buNone/>
              <a:defRPr sz="685"/>
            </a:lvl7pPr>
            <a:lvl8pPr marL="2191954" indent="0">
              <a:buNone/>
              <a:defRPr sz="685"/>
            </a:lvl8pPr>
            <a:lvl9pPr marL="2505090" indent="0">
              <a:buNone/>
              <a:defRPr sz="68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4080" y="250094"/>
            <a:ext cx="7202091" cy="907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080" y="1250469"/>
            <a:ext cx="7202091" cy="2980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4080" y="4353806"/>
            <a:ext cx="1878806" cy="2500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BE5E4-11FF-E44E-AC7F-6D1DCFA5228E}" type="datetimeFigureOut">
              <a:rPr lang="fr-FR" smtClean="0"/>
              <a:t>06/07/2018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6021" y="4353806"/>
            <a:ext cx="2818209" cy="2500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97364" y="4353806"/>
            <a:ext cx="1878806" cy="2500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649E7-73B5-774E-825A-F815B887915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9747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26273" rtl="0" eaLnBrk="1" latinLnBrk="0" hangingPunct="1">
        <a:lnSpc>
          <a:spcPct val="90000"/>
        </a:lnSpc>
        <a:spcBef>
          <a:spcPct val="0"/>
        </a:spcBef>
        <a:buNone/>
        <a:defRPr sz="30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568" indent="-156568" algn="l" defTabSz="626273" rtl="0" eaLnBrk="1" latinLnBrk="0" hangingPunct="1">
        <a:lnSpc>
          <a:spcPct val="90000"/>
        </a:lnSpc>
        <a:spcBef>
          <a:spcPts val="685"/>
        </a:spcBef>
        <a:buFont typeface="Arial" panose="020B0604020202020204" pitchFamily="34" charset="0"/>
        <a:buChar char="•"/>
        <a:defRPr sz="1918" kern="1200">
          <a:solidFill>
            <a:schemeClr val="tx1"/>
          </a:solidFill>
          <a:latin typeface="+mn-lt"/>
          <a:ea typeface="+mn-ea"/>
          <a:cs typeface="+mn-cs"/>
        </a:defRPr>
      </a:lvl1pPr>
      <a:lvl2pPr marL="469704" indent="-156568" algn="l" defTabSz="626273" rtl="0" eaLnBrk="1" latinLnBrk="0" hangingPunct="1">
        <a:lnSpc>
          <a:spcPct val="90000"/>
        </a:lnSpc>
        <a:spcBef>
          <a:spcPts val="342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2pPr>
      <a:lvl3pPr marL="782841" indent="-156568" algn="l" defTabSz="626273" rtl="0" eaLnBrk="1" latinLnBrk="0" hangingPunct="1">
        <a:lnSpc>
          <a:spcPct val="90000"/>
        </a:lnSpc>
        <a:spcBef>
          <a:spcPts val="342"/>
        </a:spcBef>
        <a:buFont typeface="Arial" panose="020B0604020202020204" pitchFamily="34" charset="0"/>
        <a:buChar char="•"/>
        <a:defRPr sz="1370" kern="1200">
          <a:solidFill>
            <a:schemeClr val="tx1"/>
          </a:solidFill>
          <a:latin typeface="+mn-lt"/>
          <a:ea typeface="+mn-ea"/>
          <a:cs typeface="+mn-cs"/>
        </a:defRPr>
      </a:lvl3pPr>
      <a:lvl4pPr marL="1095977" indent="-156568" algn="l" defTabSz="626273" rtl="0" eaLnBrk="1" latinLnBrk="0" hangingPunct="1">
        <a:lnSpc>
          <a:spcPct val="90000"/>
        </a:lnSpc>
        <a:spcBef>
          <a:spcPts val="342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4pPr>
      <a:lvl5pPr marL="1409113" indent="-156568" algn="l" defTabSz="626273" rtl="0" eaLnBrk="1" latinLnBrk="0" hangingPunct="1">
        <a:lnSpc>
          <a:spcPct val="90000"/>
        </a:lnSpc>
        <a:spcBef>
          <a:spcPts val="342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5pPr>
      <a:lvl6pPr marL="1722250" indent="-156568" algn="l" defTabSz="626273" rtl="0" eaLnBrk="1" latinLnBrk="0" hangingPunct="1">
        <a:lnSpc>
          <a:spcPct val="90000"/>
        </a:lnSpc>
        <a:spcBef>
          <a:spcPts val="342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6pPr>
      <a:lvl7pPr marL="2035386" indent="-156568" algn="l" defTabSz="626273" rtl="0" eaLnBrk="1" latinLnBrk="0" hangingPunct="1">
        <a:lnSpc>
          <a:spcPct val="90000"/>
        </a:lnSpc>
        <a:spcBef>
          <a:spcPts val="342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7pPr>
      <a:lvl8pPr marL="2348522" indent="-156568" algn="l" defTabSz="626273" rtl="0" eaLnBrk="1" latinLnBrk="0" hangingPunct="1">
        <a:lnSpc>
          <a:spcPct val="90000"/>
        </a:lnSpc>
        <a:spcBef>
          <a:spcPts val="342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8pPr>
      <a:lvl9pPr marL="2661658" indent="-156568" algn="l" defTabSz="626273" rtl="0" eaLnBrk="1" latinLnBrk="0" hangingPunct="1">
        <a:lnSpc>
          <a:spcPct val="90000"/>
        </a:lnSpc>
        <a:spcBef>
          <a:spcPts val="342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6273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1pPr>
      <a:lvl2pPr marL="313136" algn="l" defTabSz="626273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2pPr>
      <a:lvl3pPr marL="626273" algn="l" defTabSz="626273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3pPr>
      <a:lvl4pPr marL="939409" algn="l" defTabSz="626273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4pPr>
      <a:lvl5pPr marL="1252545" algn="l" defTabSz="626273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5pPr>
      <a:lvl6pPr marL="1565681" algn="l" defTabSz="626273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6pPr>
      <a:lvl7pPr marL="1878818" algn="l" defTabSz="626273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7pPr>
      <a:lvl8pPr marL="2191954" algn="l" defTabSz="626273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8pPr>
      <a:lvl9pPr marL="2505090" algn="l" defTabSz="626273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4.png"/><Relationship Id="rId11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alphaModFix amt="6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20875" y="-1534555"/>
            <a:ext cx="12192000" cy="1026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749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350250" cy="46970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6390" y="1192108"/>
            <a:ext cx="1977469" cy="23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967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alphaModFix amt="2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34344">
            <a:off x="-1772986" y="-3086744"/>
            <a:ext cx="13790907" cy="1161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025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alphaModFix amt="1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65548">
            <a:off x="-3402370" y="-3236251"/>
            <a:ext cx="15586900" cy="973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047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47550" y="278606"/>
            <a:ext cx="12128500" cy="4241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375" y="278606"/>
            <a:ext cx="12103100" cy="42291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66900" y="291306"/>
            <a:ext cx="59436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211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63675" y="-910178"/>
            <a:ext cx="2783274" cy="171583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928" y="-910178"/>
            <a:ext cx="2184708" cy="162296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5508" y="-905847"/>
            <a:ext cx="2683606" cy="161863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2249" y="3517272"/>
            <a:ext cx="3208218" cy="154662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2992" y="-910178"/>
            <a:ext cx="2777481" cy="1622964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345579" y="1026312"/>
            <a:ext cx="3055377" cy="1434942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53896" y="957285"/>
            <a:ext cx="3882023" cy="1410137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02986" y="957277"/>
            <a:ext cx="2207288" cy="2081048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1463675" y="2894805"/>
            <a:ext cx="3975100" cy="2101850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46437" y="2699249"/>
            <a:ext cx="3473012" cy="252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8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r 6"/>
          <p:cNvGrpSpPr/>
          <p:nvPr/>
        </p:nvGrpSpPr>
        <p:grpSpPr>
          <a:xfrm>
            <a:off x="-2283480" y="-1513535"/>
            <a:ext cx="12932978" cy="8898339"/>
            <a:chOff x="-362605" y="-433241"/>
            <a:chExt cx="12932978" cy="8898339"/>
          </a:xfrm>
        </p:grpSpPr>
        <p:pic>
          <p:nvPicPr>
            <p:cNvPr id="5" name="Image 4"/>
            <p:cNvPicPr>
              <a:picLocks noChangeAspect="1"/>
            </p:cNvPicPr>
            <p:nvPr/>
          </p:nvPicPr>
          <p:blipFill>
            <a:blip r:embed="rId2">
              <a:alphaModFix amt="25000"/>
            </a:blip>
            <a:stretch>
              <a:fillRect/>
            </a:stretch>
          </p:blipFill>
          <p:spPr>
            <a:xfrm rot="20277133">
              <a:off x="6470362" y="-433241"/>
              <a:ext cx="6100011" cy="6858000"/>
            </a:xfrm>
            <a:prstGeom prst="rect">
              <a:avLst/>
            </a:prstGeom>
          </p:spPr>
        </p:pic>
        <p:pic>
          <p:nvPicPr>
            <p:cNvPr id="6" name="Image 5"/>
            <p:cNvPicPr>
              <a:picLocks noChangeAspect="1"/>
            </p:cNvPicPr>
            <p:nvPr/>
          </p:nvPicPr>
          <p:blipFill>
            <a:blip r:embed="rId3">
              <a:alphaModFix amt="25000"/>
            </a:blip>
            <a:stretch>
              <a:fillRect/>
            </a:stretch>
          </p:blipFill>
          <p:spPr>
            <a:xfrm rot="20277133">
              <a:off x="1062193" y="1607098"/>
              <a:ext cx="6153084" cy="6858000"/>
            </a:xfrm>
            <a:prstGeom prst="rect">
              <a:avLst/>
            </a:prstGeom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4">
              <a:alphaModFix amt="24000"/>
            </a:blip>
            <a:stretch>
              <a:fillRect/>
            </a:stretch>
          </p:blipFill>
          <p:spPr>
            <a:xfrm rot="20277133">
              <a:off x="-362605" y="324347"/>
              <a:ext cx="5596758" cy="26806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4854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07" y="757239"/>
            <a:ext cx="7231991" cy="305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526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 rot="19964400">
            <a:off x="-2349229" y="-2080790"/>
            <a:ext cx="13041154" cy="7074767"/>
            <a:chOff x="-3829050" y="-1408454"/>
            <a:chExt cx="12525376" cy="6830748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408454"/>
              <a:ext cx="6262688" cy="4513944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33638" y="848518"/>
              <a:ext cx="6262688" cy="3351861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28862" y="-1354221"/>
              <a:ext cx="6262688" cy="2202739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21326"/>
              <a:ext cx="6262688" cy="2358105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86011" y="4168790"/>
              <a:ext cx="6262688" cy="1190793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365591"/>
              <a:ext cx="6262688" cy="4513944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2234" y="916858"/>
              <a:ext cx="6262688" cy="3351861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71710" y="-1311358"/>
              <a:ext cx="6262688" cy="2202739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64189"/>
              <a:ext cx="6262688" cy="2358105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28859" y="4211653"/>
              <a:ext cx="6262688" cy="1190793"/>
            </a:xfrm>
            <a:prstGeom prst="rect">
              <a:avLst/>
            </a:prstGeom>
          </p:spPr>
        </p:pic>
      </p:grpSp>
      <p:grpSp>
        <p:nvGrpSpPr>
          <p:cNvPr id="28" name="Group 27"/>
          <p:cNvGrpSpPr/>
          <p:nvPr/>
        </p:nvGrpSpPr>
        <p:grpSpPr>
          <a:xfrm rot="19964400">
            <a:off x="863081" y="4007600"/>
            <a:ext cx="13041154" cy="7074767"/>
            <a:chOff x="-3829050" y="-1408454"/>
            <a:chExt cx="12525376" cy="6830748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408454"/>
              <a:ext cx="6262688" cy="4513944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33638" y="848518"/>
              <a:ext cx="6262688" cy="3351861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28862" y="-1354221"/>
              <a:ext cx="6262688" cy="2202739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21326"/>
              <a:ext cx="6262688" cy="2358105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86011" y="4168790"/>
              <a:ext cx="6262688" cy="1190793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365591"/>
              <a:ext cx="6262688" cy="4513944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2234" y="916858"/>
              <a:ext cx="6262688" cy="3351861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71710" y="-1311358"/>
              <a:ext cx="6262688" cy="2202739"/>
            </a:xfrm>
            <a:prstGeom prst="rect">
              <a:avLst/>
            </a:prstGeom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64189"/>
              <a:ext cx="6262688" cy="2358105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28859" y="4211653"/>
              <a:ext cx="6262688" cy="11907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017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 rot="19964400">
            <a:off x="-2907723" y="-154097"/>
            <a:ext cx="7777815" cy="4120068"/>
            <a:chOff x="-3829050" y="-1408454"/>
            <a:chExt cx="12525376" cy="6830748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408454"/>
              <a:ext cx="6262688" cy="4513944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33638" y="848518"/>
              <a:ext cx="6262688" cy="3351861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28862" y="-1354221"/>
              <a:ext cx="6262688" cy="2202739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21326"/>
              <a:ext cx="6262688" cy="2358105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86011" y="4168790"/>
              <a:ext cx="6262688" cy="1190793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365591"/>
              <a:ext cx="6262688" cy="4513944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2234" y="916858"/>
              <a:ext cx="6262688" cy="3351861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71710" y="-1311358"/>
              <a:ext cx="6262688" cy="2202739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64189"/>
              <a:ext cx="6262688" cy="2358105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28859" y="4211653"/>
              <a:ext cx="6262688" cy="1190793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 rot="19964400">
            <a:off x="-1042938" y="3381219"/>
            <a:ext cx="7777815" cy="4120068"/>
            <a:chOff x="-3829050" y="-1408454"/>
            <a:chExt cx="12525376" cy="683074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408454"/>
              <a:ext cx="6262688" cy="4513944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33638" y="848518"/>
              <a:ext cx="6262688" cy="3351861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28862" y="-1354221"/>
              <a:ext cx="6262688" cy="2202739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21326"/>
              <a:ext cx="6262688" cy="2358105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86011" y="4168790"/>
              <a:ext cx="6262688" cy="1190793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365591"/>
              <a:ext cx="6262688" cy="4513944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2234" y="916858"/>
              <a:ext cx="6262688" cy="3351861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71710" y="-1311358"/>
              <a:ext cx="6262688" cy="2202739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64189"/>
              <a:ext cx="6262688" cy="2358105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28859" y="4211653"/>
              <a:ext cx="6262688" cy="1190793"/>
            </a:xfrm>
            <a:prstGeom prst="rect">
              <a:avLst/>
            </a:prstGeom>
          </p:spPr>
        </p:pic>
      </p:grpSp>
      <p:grpSp>
        <p:nvGrpSpPr>
          <p:cNvPr id="35" name="Group 34"/>
          <p:cNvGrpSpPr/>
          <p:nvPr/>
        </p:nvGrpSpPr>
        <p:grpSpPr>
          <a:xfrm rot="19964400">
            <a:off x="3893499" y="-3660771"/>
            <a:ext cx="7777815" cy="4120068"/>
            <a:chOff x="-3829050" y="-1408454"/>
            <a:chExt cx="12525376" cy="6830748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408454"/>
              <a:ext cx="6262688" cy="4513944"/>
            </a:xfrm>
            <a:prstGeom prst="rect">
              <a:avLst/>
            </a:prstGeom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33638" y="848518"/>
              <a:ext cx="6262688" cy="3351861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28862" y="-1354221"/>
              <a:ext cx="6262688" cy="2202739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21326"/>
              <a:ext cx="6262688" cy="2358105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86011" y="4168790"/>
              <a:ext cx="6262688" cy="1190793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365591"/>
              <a:ext cx="6262688" cy="4513944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2234" y="916858"/>
              <a:ext cx="6262688" cy="3351861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71710" y="-1311358"/>
              <a:ext cx="6262688" cy="2202739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64189"/>
              <a:ext cx="6262688" cy="2358105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28859" y="4211653"/>
              <a:ext cx="6262688" cy="1190793"/>
            </a:xfrm>
            <a:prstGeom prst="rect">
              <a:avLst/>
            </a:prstGeom>
          </p:spPr>
        </p:pic>
      </p:grpSp>
      <p:grpSp>
        <p:nvGrpSpPr>
          <p:cNvPr id="46" name="Group 45"/>
          <p:cNvGrpSpPr/>
          <p:nvPr/>
        </p:nvGrpSpPr>
        <p:grpSpPr>
          <a:xfrm rot="19964400">
            <a:off x="5758284" y="-125455"/>
            <a:ext cx="7777815" cy="4120068"/>
            <a:chOff x="-3829050" y="-1408454"/>
            <a:chExt cx="12525376" cy="6830748"/>
          </a:xfrm>
        </p:grpSpPr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408454"/>
              <a:ext cx="6262688" cy="4513944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33638" y="848518"/>
              <a:ext cx="6262688" cy="3351861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28862" y="-1354221"/>
              <a:ext cx="6262688" cy="2202739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21326"/>
              <a:ext cx="6262688" cy="2358105"/>
            </a:xfrm>
            <a:prstGeom prst="rect">
              <a:avLst/>
            </a:prstGeom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86011" y="4168790"/>
              <a:ext cx="6262688" cy="1190793"/>
            </a:xfrm>
            <a:prstGeom prst="rect">
              <a:avLst/>
            </a:prstGeom>
          </p:spPr>
        </p:pic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829050" y="-1365591"/>
              <a:ext cx="6262688" cy="4513944"/>
            </a:xfrm>
            <a:prstGeom prst="rect">
              <a:avLst/>
            </a:prstGeom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2234" y="916858"/>
              <a:ext cx="6262688" cy="3351861"/>
            </a:xfrm>
            <a:prstGeom prst="rect">
              <a:avLst/>
            </a:prstGeom>
          </p:spPr>
        </p:pic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71710" y="-1311358"/>
              <a:ext cx="6262688" cy="2202739"/>
            </a:xfrm>
            <a:prstGeom prst="rect">
              <a:avLst/>
            </a:prstGeom>
          </p:spPr>
        </p:pic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829050" y="3064189"/>
              <a:ext cx="6262688" cy="2358105"/>
            </a:xfrm>
            <a:prstGeom prst="rect">
              <a:avLst/>
            </a:prstGeom>
          </p:spPr>
        </p:pic>
        <p:pic>
          <p:nvPicPr>
            <p:cNvPr id="56" name="Picture 5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28859" y="4211653"/>
              <a:ext cx="6262688" cy="11907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985588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26906</TotalTime>
  <Words>0</Words>
  <Application>Microsoft Macintosh PowerPoint</Application>
  <PresentationFormat>Custom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Microsoft Office User</cp:lastModifiedBy>
  <cp:revision>17</cp:revision>
  <cp:lastPrinted>2018-07-06T04:21:17Z</cp:lastPrinted>
  <dcterms:created xsi:type="dcterms:W3CDTF">2018-05-24T10:47:32Z</dcterms:created>
  <dcterms:modified xsi:type="dcterms:W3CDTF">2018-07-06T04:26:44Z</dcterms:modified>
</cp:coreProperties>
</file>

<file path=docProps/thumbnail.jpeg>
</file>